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4746F-B00C-469B-8915-D5F4BCF28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3365AC-6C86-4AD5-A226-2DDD125A4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279DD-A94D-49A7-9D86-B3154135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4BBD-83F7-4995-9475-FA258D890523}" type="datetimeFigureOut">
              <a:rPr lang="es-CL" smtClean="0"/>
              <a:t>05-12-2019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65E29C-AE17-4D93-865F-5F5BAEAB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00A241-1DA4-4482-86D4-E312093E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87EA-23B0-45FE-B64C-7E2AD35DD0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86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5D78C-C3BF-4DFE-97CB-8E1F1FDE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978733-48C9-460D-8809-CC45D001D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4D80C6-DB7B-4FDC-BFC8-D0E27E90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4BBD-83F7-4995-9475-FA258D890523}" type="datetimeFigureOut">
              <a:rPr lang="es-CL" smtClean="0"/>
              <a:t>05-12-2019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B36436-30F8-4AFB-AF2F-9705BE64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B47138-E04C-4771-9343-7BA184E2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87EA-23B0-45FE-B64C-7E2AD35DD0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952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350419-AF65-4FDC-AD1C-0CEF675AC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FC367D-04C6-4D6A-8DA6-733AAB1AE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09731C-75C6-47F7-A917-49D6E873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4BBD-83F7-4995-9475-FA258D890523}" type="datetimeFigureOut">
              <a:rPr lang="es-CL" smtClean="0"/>
              <a:t>05-12-2019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4100B7-F217-4CAC-A069-8261D937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97FB1D-B937-4A48-BEC6-CEF991DE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87EA-23B0-45FE-B64C-7E2AD35DD0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805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E1DF6-403B-4BC4-B054-3E94D4B4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B66F9-E8D3-4AA8-A534-5B82C762D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9DB30E-BDE4-49D7-9F7A-241CBA3D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4BBD-83F7-4995-9475-FA258D890523}" type="datetimeFigureOut">
              <a:rPr lang="es-CL" smtClean="0"/>
              <a:t>05-12-2019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8A01C5-1F25-4CD7-99C9-FEB5889F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DDD18A-CB85-44DD-8085-31ABC8DB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87EA-23B0-45FE-B64C-7E2AD35DD0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744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F9CB-A5FD-4E01-872F-88A87248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607660-F77F-409B-B9B4-CB8E1B895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51114A-AA9C-48CD-A84D-DDD46E19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4BBD-83F7-4995-9475-FA258D890523}" type="datetimeFigureOut">
              <a:rPr lang="es-CL" smtClean="0"/>
              <a:t>05-12-2019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D70C8E-E74B-4231-9B5C-462594B5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D3530-A0A4-4ECE-80A5-7358F599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87EA-23B0-45FE-B64C-7E2AD35DD0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952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7061-9665-4EAB-AC2A-6B8F4139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5B45F6-A141-4138-9966-97EB586C5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1E177C-2FD3-405F-B982-5248EC2EA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5FDD97-3FDB-4C25-AC5E-C445C2C7C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4BBD-83F7-4995-9475-FA258D890523}" type="datetimeFigureOut">
              <a:rPr lang="es-CL" smtClean="0"/>
              <a:t>05-12-2019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7AC1A7-A982-42E8-AA68-FB1C7CA4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E8B1B6-C924-4DA9-A99B-E5E10803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87EA-23B0-45FE-B64C-7E2AD35DD0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900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F2025-AD24-4C5D-BBF4-36F801F7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8E2966-D325-422D-9EDE-1C47699FF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746999-AF6E-4275-8852-44544FE58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964380-0F3E-4DE4-9D1B-9BDD0F1C8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BD25C5-57DE-4508-AC7C-E828576AB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06BD06-37C8-4CB4-A2D7-48F7CAFE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4BBD-83F7-4995-9475-FA258D890523}" type="datetimeFigureOut">
              <a:rPr lang="es-CL" smtClean="0"/>
              <a:t>05-12-2019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ED9BB6-E197-45A7-8A06-5EE68FA0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F88B82-8775-4068-AC3E-8FC5A05C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87EA-23B0-45FE-B64C-7E2AD35DD0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59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69036-5C8F-48F8-AF7B-8F34784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C20E32-1BB4-4D49-BEB2-34F67C9E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4BBD-83F7-4995-9475-FA258D890523}" type="datetimeFigureOut">
              <a:rPr lang="es-CL" smtClean="0"/>
              <a:t>05-12-2019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645A6B-6E8C-4F0B-AF93-BBA64A50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8DB62B-0FD5-4420-89BE-1C01ADF5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87EA-23B0-45FE-B64C-7E2AD35DD0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44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1B0224-B014-4211-B581-30B53354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4BBD-83F7-4995-9475-FA258D890523}" type="datetimeFigureOut">
              <a:rPr lang="es-CL" smtClean="0"/>
              <a:t>05-12-2019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6EC391-0FB0-4F63-BE9E-090EBA07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40A455-3474-444A-BD49-5B42AB0E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87EA-23B0-45FE-B64C-7E2AD35DD0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905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A1B65-9D68-491B-91DC-1E90F4A6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59C458-E438-4BBD-A0D8-9B42EF50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A2BC44-2C99-4F69-BDE4-107821930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919855-B1A1-4C73-9741-E39A085A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4BBD-83F7-4995-9475-FA258D890523}" type="datetimeFigureOut">
              <a:rPr lang="es-CL" smtClean="0"/>
              <a:t>05-12-2019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3FA866-3AA1-4B4A-90B0-4A5B7110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D80CDD-B4AC-42D1-9988-AA29CF9F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87EA-23B0-45FE-B64C-7E2AD35DD0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59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EC92A-89D0-4260-97E7-DC6C84F1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550600-4D2E-42FE-A342-947374B3B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276B4D-AB4F-40F8-A0C3-84B2C3068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8E9069-E0D9-4721-8247-85D4EE28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4BBD-83F7-4995-9475-FA258D890523}" type="datetimeFigureOut">
              <a:rPr lang="es-CL" smtClean="0"/>
              <a:t>05-12-2019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ACDDFF-B934-43C2-BC55-29F1EF0D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E4E752-3042-436B-9DA8-8C0E20F1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87EA-23B0-45FE-B64C-7E2AD35DD0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748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D65C2C-A3E9-48A4-AF40-886703F6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D9D3D8-C2F9-400E-9F42-9FE958541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96C7C-183A-41B3-A931-1A57282F5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4BBD-83F7-4995-9475-FA258D890523}" type="datetimeFigureOut">
              <a:rPr lang="es-CL" smtClean="0"/>
              <a:t>05-12-2019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F560D-955C-4E24-9605-151632F3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5619D-5616-4CC5-9FDB-66596AB0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87EA-23B0-45FE-B64C-7E2AD35DD0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19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hlinkClick r:id="rId3" action="ppaction://hlinksldjump"/>
            <a:extLst>
              <a:ext uri="{FF2B5EF4-FFF2-40B4-BE49-F238E27FC236}">
                <a16:creationId xmlns:a16="http://schemas.microsoft.com/office/drawing/2014/main" id="{6C9432A4-484D-4B6D-AC96-1A09AA41CBB4}"/>
              </a:ext>
            </a:extLst>
          </p:cNvPr>
          <p:cNvSpPr/>
          <p:nvPr/>
        </p:nvSpPr>
        <p:spPr>
          <a:xfrm>
            <a:off x="2319130" y="3054626"/>
            <a:ext cx="2358887" cy="103367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Las vocales</a:t>
            </a:r>
            <a:endParaRPr lang="es-CL" dirty="0"/>
          </a:p>
        </p:txBody>
      </p:sp>
      <p:sp>
        <p:nvSpPr>
          <p:cNvPr id="5" name="Rectángulo: esquinas redondeadas 4">
            <a:hlinkClick r:id="rId4" action="ppaction://hlinksldjump"/>
            <a:extLst>
              <a:ext uri="{FF2B5EF4-FFF2-40B4-BE49-F238E27FC236}">
                <a16:creationId xmlns:a16="http://schemas.microsoft.com/office/drawing/2014/main" id="{A5A7416F-FD6F-4B9B-BA8C-1A7E14677B9C}"/>
              </a:ext>
            </a:extLst>
          </p:cNvPr>
          <p:cNvSpPr/>
          <p:nvPr/>
        </p:nvSpPr>
        <p:spPr>
          <a:xfrm>
            <a:off x="7971182" y="3054626"/>
            <a:ext cx="2358887" cy="103367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Juego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6102AF-23CE-4FBB-BF5B-BA4088353DF2}"/>
              </a:ext>
            </a:extLst>
          </p:cNvPr>
          <p:cNvSpPr txBox="1"/>
          <p:nvPr/>
        </p:nvSpPr>
        <p:spPr>
          <a:xfrm>
            <a:off x="3697357" y="728870"/>
            <a:ext cx="5300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002060"/>
                </a:solidFill>
                <a:latin typeface="Aachen BT" panose="02040906030706050204" pitchFamily="18" charset="0"/>
              </a:rPr>
              <a:t>Las vocales</a:t>
            </a:r>
            <a:endParaRPr lang="es-CL" sz="4400" b="1" dirty="0">
              <a:solidFill>
                <a:srgbClr val="002060"/>
              </a:solidFill>
              <a:latin typeface="Aachen BT" panose="02040906030706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1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A30E0C7-6A0A-4F46-855E-1F24E35D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1096" y="2129550"/>
            <a:ext cx="2204909" cy="2195486"/>
          </a:xfrm>
          <a:prstGeom prst="rect">
            <a:avLst/>
          </a:prstGeom>
        </p:spPr>
      </p:pic>
      <p:sp>
        <p:nvSpPr>
          <p:cNvPr id="8" name="malo1">
            <a:hlinkClick r:id="rId4" action="ppaction://hlinksldjump"/>
            <a:extLst>
              <a:ext uri="{FF2B5EF4-FFF2-40B4-BE49-F238E27FC236}">
                <a16:creationId xmlns:a16="http://schemas.microsoft.com/office/drawing/2014/main" id="{9E3B10CE-1447-4040-81C5-33839128388A}"/>
              </a:ext>
            </a:extLst>
          </p:cNvPr>
          <p:cNvSpPr txBox="1"/>
          <p:nvPr/>
        </p:nvSpPr>
        <p:spPr>
          <a:xfrm>
            <a:off x="8520331" y="1597893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i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9" name="malo2">
            <a:hlinkClick r:id="rId4" action="ppaction://hlinksldjump"/>
            <a:extLst>
              <a:ext uri="{FF2B5EF4-FFF2-40B4-BE49-F238E27FC236}">
                <a16:creationId xmlns:a16="http://schemas.microsoft.com/office/drawing/2014/main" id="{67C54089-5BC7-455E-B7FB-D28D82072B02}"/>
              </a:ext>
            </a:extLst>
          </p:cNvPr>
          <p:cNvSpPr txBox="1"/>
          <p:nvPr/>
        </p:nvSpPr>
        <p:spPr>
          <a:xfrm>
            <a:off x="8520331" y="2828835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e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0" name="correcto">
            <a:extLst>
              <a:ext uri="{FF2B5EF4-FFF2-40B4-BE49-F238E27FC236}">
                <a16:creationId xmlns:a16="http://schemas.microsoft.com/office/drawing/2014/main" id="{DB65AD3C-1315-4793-B6B2-E159B1FE0552}"/>
              </a:ext>
            </a:extLst>
          </p:cNvPr>
          <p:cNvSpPr txBox="1"/>
          <p:nvPr/>
        </p:nvSpPr>
        <p:spPr>
          <a:xfrm>
            <a:off x="8520331" y="3982293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o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1" name="Flecha: a la derecha 10">
            <a:hlinkClick r:id="rId5" action="ppaction://hlinksldjump"/>
            <a:extLst>
              <a:ext uri="{FF2B5EF4-FFF2-40B4-BE49-F238E27FC236}">
                <a16:creationId xmlns:a16="http://schemas.microsoft.com/office/drawing/2014/main" id="{79038706-18DD-4696-9FA0-313345E6309C}"/>
              </a:ext>
            </a:extLst>
          </p:cNvPr>
          <p:cNvSpPr/>
          <p:nvPr/>
        </p:nvSpPr>
        <p:spPr>
          <a:xfrm>
            <a:off x="9994380" y="397564"/>
            <a:ext cx="1296472" cy="1200329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6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2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789037-9B34-453F-91A6-840822E83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5137" y="2129550"/>
            <a:ext cx="2136827" cy="2195486"/>
          </a:xfrm>
          <a:prstGeom prst="rect">
            <a:avLst/>
          </a:prstGeom>
        </p:spPr>
      </p:pic>
      <p:sp>
        <p:nvSpPr>
          <p:cNvPr id="8" name="malo1">
            <a:hlinkClick r:id="rId4" action="ppaction://hlinksldjump"/>
            <a:extLst>
              <a:ext uri="{FF2B5EF4-FFF2-40B4-BE49-F238E27FC236}">
                <a16:creationId xmlns:a16="http://schemas.microsoft.com/office/drawing/2014/main" id="{2F1FF92E-0148-4103-8C42-E555A06D72DC}"/>
              </a:ext>
            </a:extLst>
          </p:cNvPr>
          <p:cNvSpPr txBox="1"/>
          <p:nvPr/>
        </p:nvSpPr>
        <p:spPr>
          <a:xfrm>
            <a:off x="8520331" y="4029164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i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9" name="malo2">
            <a:hlinkClick r:id="rId4" action="ppaction://hlinksldjump"/>
            <a:extLst>
              <a:ext uri="{FF2B5EF4-FFF2-40B4-BE49-F238E27FC236}">
                <a16:creationId xmlns:a16="http://schemas.microsoft.com/office/drawing/2014/main" id="{4E182CA2-1DCB-4F27-A2F6-F9F30DD59BD4}"/>
              </a:ext>
            </a:extLst>
          </p:cNvPr>
          <p:cNvSpPr txBox="1"/>
          <p:nvPr/>
        </p:nvSpPr>
        <p:spPr>
          <a:xfrm>
            <a:off x="8520331" y="2828835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e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0" name="correcto">
            <a:extLst>
              <a:ext uri="{FF2B5EF4-FFF2-40B4-BE49-F238E27FC236}">
                <a16:creationId xmlns:a16="http://schemas.microsoft.com/office/drawing/2014/main" id="{08070EF7-BCEA-4160-B604-FFBD77EB1EE0}"/>
              </a:ext>
            </a:extLst>
          </p:cNvPr>
          <p:cNvSpPr txBox="1"/>
          <p:nvPr/>
        </p:nvSpPr>
        <p:spPr>
          <a:xfrm>
            <a:off x="8520331" y="1749530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u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1" name="Flecha: a la derecha 10">
            <a:hlinkClick r:id="rId5" action="ppaction://hlinksldjump"/>
            <a:extLst>
              <a:ext uri="{FF2B5EF4-FFF2-40B4-BE49-F238E27FC236}">
                <a16:creationId xmlns:a16="http://schemas.microsoft.com/office/drawing/2014/main" id="{37C65D86-1D42-4CF8-AE30-C8DF2ED1CB8F}"/>
              </a:ext>
            </a:extLst>
          </p:cNvPr>
          <p:cNvSpPr/>
          <p:nvPr/>
        </p:nvSpPr>
        <p:spPr>
          <a:xfrm>
            <a:off x="9994380" y="397564"/>
            <a:ext cx="1296472" cy="1200329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03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8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72375EE-FC68-4BE1-838B-E9DDFF2973B0}"/>
              </a:ext>
            </a:extLst>
          </p:cNvPr>
          <p:cNvSpPr txBox="1"/>
          <p:nvPr/>
        </p:nvSpPr>
        <p:spPr>
          <a:xfrm>
            <a:off x="3563815" y="1448973"/>
            <a:ext cx="5064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002060"/>
                </a:solidFill>
                <a:latin typeface="Aachen BT" panose="02040906030706050204" pitchFamily="18" charset="0"/>
              </a:rPr>
              <a:t>¡Has perdido!</a:t>
            </a:r>
            <a:endParaRPr lang="es-CL" sz="5400" b="1" dirty="0">
              <a:solidFill>
                <a:srgbClr val="002060"/>
              </a:solidFill>
              <a:latin typeface="Aachen BT" panose="020409060307060502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E1E297-8AFA-4987-B4D8-4D4CCCBE8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70" y="2733053"/>
            <a:ext cx="2687460" cy="2675974"/>
          </a:xfrm>
          <a:prstGeom prst="rect">
            <a:avLst/>
          </a:prstGeom>
        </p:spPr>
      </p:pic>
      <p:sp>
        <p:nvSpPr>
          <p:cNvPr id="5" name="Rectángulo: esquinas redondeadas 4">
            <a:hlinkClick r:id="rId4" action="ppaction://hlinksldjump"/>
            <a:extLst>
              <a:ext uri="{FF2B5EF4-FFF2-40B4-BE49-F238E27FC236}">
                <a16:creationId xmlns:a16="http://schemas.microsoft.com/office/drawing/2014/main" id="{B3215D07-3D4D-4E3F-8121-8B9875645B89}"/>
              </a:ext>
            </a:extLst>
          </p:cNvPr>
          <p:cNvSpPr/>
          <p:nvPr/>
        </p:nvSpPr>
        <p:spPr>
          <a:xfrm>
            <a:off x="4752270" y="5598942"/>
            <a:ext cx="2771335" cy="80185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Inicio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8974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6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4266CEA-F442-42C2-98AB-2972A1A3B9A0}"/>
              </a:ext>
            </a:extLst>
          </p:cNvPr>
          <p:cNvSpPr txBox="1"/>
          <p:nvPr/>
        </p:nvSpPr>
        <p:spPr>
          <a:xfrm>
            <a:off x="3563815" y="1448973"/>
            <a:ext cx="5064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002060"/>
                </a:solidFill>
                <a:latin typeface="Aachen BT" panose="02040906030706050204" pitchFamily="18" charset="0"/>
              </a:rPr>
              <a:t>¡Has ganado!</a:t>
            </a:r>
            <a:endParaRPr lang="es-CL" sz="5400" b="1" dirty="0">
              <a:solidFill>
                <a:srgbClr val="002060"/>
              </a:solidFill>
              <a:latin typeface="Aachen BT" panose="020409060307060502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F51B04-0FCE-4914-A780-A75DDFF4D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03" y="2801213"/>
            <a:ext cx="1322718" cy="12555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B17F1D-C8DD-4FFC-8B03-95606217A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30" y="2801213"/>
            <a:ext cx="1322718" cy="12555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639BC9C-D04E-49EA-A5B4-45A2782BF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57" y="2801213"/>
            <a:ext cx="1322718" cy="1255574"/>
          </a:xfrm>
          <a:prstGeom prst="rect">
            <a:avLst/>
          </a:prstGeom>
        </p:spPr>
      </p:pic>
      <p:sp>
        <p:nvSpPr>
          <p:cNvPr id="7" name="Rectángulo: esquinas redondeadas 6">
            <a:hlinkClick r:id="rId4" action="ppaction://hlinksldjump"/>
            <a:extLst>
              <a:ext uri="{FF2B5EF4-FFF2-40B4-BE49-F238E27FC236}">
                <a16:creationId xmlns:a16="http://schemas.microsoft.com/office/drawing/2014/main" id="{82677F6F-5BE8-44CE-9418-B7BEFF69C4AF}"/>
              </a:ext>
            </a:extLst>
          </p:cNvPr>
          <p:cNvSpPr/>
          <p:nvPr/>
        </p:nvSpPr>
        <p:spPr>
          <a:xfrm>
            <a:off x="4752270" y="5598942"/>
            <a:ext cx="2771335" cy="80185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Inicio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2153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4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VION">
            <a:extLst>
              <a:ext uri="{FF2B5EF4-FFF2-40B4-BE49-F238E27FC236}">
                <a16:creationId xmlns:a16="http://schemas.microsoft.com/office/drawing/2014/main" id="{808ADE77-77B6-4903-87C3-9635C85C3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19" y="1146671"/>
            <a:ext cx="2119084" cy="2119084"/>
          </a:xfrm>
          <a:prstGeom prst="rect">
            <a:avLst/>
          </a:prstGeom>
        </p:spPr>
      </p:pic>
      <p:pic>
        <p:nvPicPr>
          <p:cNvPr id="5" name="ESTRELLA">
            <a:extLst>
              <a:ext uri="{FF2B5EF4-FFF2-40B4-BE49-F238E27FC236}">
                <a16:creationId xmlns:a16="http://schemas.microsoft.com/office/drawing/2014/main" id="{0B7AFC4B-9387-433F-B1FE-8FE8953A9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6" y="1580200"/>
            <a:ext cx="1545241" cy="1466802"/>
          </a:xfrm>
          <a:prstGeom prst="rect">
            <a:avLst/>
          </a:prstGeom>
        </p:spPr>
      </p:pic>
      <p:pic>
        <p:nvPicPr>
          <p:cNvPr id="7" name="INDIO">
            <a:extLst>
              <a:ext uri="{FF2B5EF4-FFF2-40B4-BE49-F238E27FC236}">
                <a16:creationId xmlns:a16="http://schemas.microsoft.com/office/drawing/2014/main" id="{DC0B9331-946F-4D19-A7D7-BFAFA22A5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81" y="1206032"/>
            <a:ext cx="873200" cy="1681578"/>
          </a:xfrm>
          <a:prstGeom prst="rect">
            <a:avLst/>
          </a:prstGeom>
        </p:spPr>
      </p:pic>
      <p:pic>
        <p:nvPicPr>
          <p:cNvPr id="9" name="OSO">
            <a:extLst>
              <a:ext uri="{FF2B5EF4-FFF2-40B4-BE49-F238E27FC236}">
                <a16:creationId xmlns:a16="http://schemas.microsoft.com/office/drawing/2014/main" id="{92D7CA85-2EDA-4BB8-AC11-F6AEC0DA5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8" y="4250307"/>
            <a:ext cx="1426588" cy="1420491"/>
          </a:xfrm>
          <a:prstGeom prst="rect">
            <a:avLst/>
          </a:prstGeom>
        </p:spPr>
      </p:pic>
      <p:pic>
        <p:nvPicPr>
          <p:cNvPr id="11" name="UVA">
            <a:extLst>
              <a:ext uri="{FF2B5EF4-FFF2-40B4-BE49-F238E27FC236}">
                <a16:creationId xmlns:a16="http://schemas.microsoft.com/office/drawing/2014/main" id="{C8FBEE5C-BA3E-449C-A27A-4F42CF2E97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81" y="4017352"/>
            <a:ext cx="1836000" cy="18864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42F1E338-5CCF-42C4-9F31-0408E59D66F2}"/>
              </a:ext>
            </a:extLst>
          </p:cNvPr>
          <p:cNvSpPr txBox="1"/>
          <p:nvPr/>
        </p:nvSpPr>
        <p:spPr>
          <a:xfrm>
            <a:off x="2568388" y="3265755"/>
            <a:ext cx="995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A</a:t>
            </a:r>
            <a:endParaRPr lang="es-CL" sz="54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3" name="E">
            <a:extLst>
              <a:ext uri="{FF2B5EF4-FFF2-40B4-BE49-F238E27FC236}">
                <a16:creationId xmlns:a16="http://schemas.microsoft.com/office/drawing/2014/main" id="{244209AE-4341-4C53-BA1F-494FEAD27E58}"/>
              </a:ext>
            </a:extLst>
          </p:cNvPr>
          <p:cNvSpPr txBox="1"/>
          <p:nvPr/>
        </p:nvSpPr>
        <p:spPr>
          <a:xfrm>
            <a:off x="5801234" y="3265755"/>
            <a:ext cx="995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E</a:t>
            </a:r>
            <a:endParaRPr lang="es-CL" sz="54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4" name="I">
            <a:extLst>
              <a:ext uri="{FF2B5EF4-FFF2-40B4-BE49-F238E27FC236}">
                <a16:creationId xmlns:a16="http://schemas.microsoft.com/office/drawing/2014/main" id="{064EA8A1-1516-4908-9D56-49FCE75C9FDC}"/>
              </a:ext>
            </a:extLst>
          </p:cNvPr>
          <p:cNvSpPr txBox="1"/>
          <p:nvPr/>
        </p:nvSpPr>
        <p:spPr>
          <a:xfrm>
            <a:off x="9702681" y="3265754"/>
            <a:ext cx="995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I</a:t>
            </a:r>
            <a:endParaRPr lang="es-CL" sz="54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5" name="O">
            <a:extLst>
              <a:ext uri="{FF2B5EF4-FFF2-40B4-BE49-F238E27FC236}">
                <a16:creationId xmlns:a16="http://schemas.microsoft.com/office/drawing/2014/main" id="{495E5DBE-ED1F-47D6-9833-ECD07A4FF544}"/>
              </a:ext>
            </a:extLst>
          </p:cNvPr>
          <p:cNvSpPr txBox="1"/>
          <p:nvPr/>
        </p:nvSpPr>
        <p:spPr>
          <a:xfrm>
            <a:off x="3563470" y="5732020"/>
            <a:ext cx="995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O</a:t>
            </a:r>
            <a:endParaRPr lang="es-CL" sz="54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6" name="U">
            <a:extLst>
              <a:ext uri="{FF2B5EF4-FFF2-40B4-BE49-F238E27FC236}">
                <a16:creationId xmlns:a16="http://schemas.microsoft.com/office/drawing/2014/main" id="{683DC1F6-ED5B-4674-81B7-EAE34E94A13F}"/>
              </a:ext>
            </a:extLst>
          </p:cNvPr>
          <p:cNvSpPr txBox="1"/>
          <p:nvPr/>
        </p:nvSpPr>
        <p:spPr>
          <a:xfrm>
            <a:off x="8800821" y="5732020"/>
            <a:ext cx="995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U</a:t>
            </a:r>
            <a:endParaRPr lang="es-CL" sz="54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7" name="Rectángulo: esquinas redondeadas 16">
            <a:hlinkClick r:id="rId8" action="ppaction://hlinksldjump"/>
            <a:extLst>
              <a:ext uri="{FF2B5EF4-FFF2-40B4-BE49-F238E27FC236}">
                <a16:creationId xmlns:a16="http://schemas.microsoft.com/office/drawing/2014/main" id="{60D175F7-C62E-402F-BACF-0DC6DD3B1D77}"/>
              </a:ext>
            </a:extLst>
          </p:cNvPr>
          <p:cNvSpPr/>
          <p:nvPr/>
        </p:nvSpPr>
        <p:spPr>
          <a:xfrm>
            <a:off x="632012" y="349624"/>
            <a:ext cx="1586753" cy="578223"/>
          </a:xfrm>
          <a:prstGeom prst="roundRect">
            <a:avLst/>
          </a:prstGeom>
          <a:solidFill>
            <a:schemeClr val="accent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Inicio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319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1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CC84BD-AF95-4829-914C-3E71BF2CC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5" y="2118582"/>
            <a:ext cx="1212136" cy="2334289"/>
          </a:xfrm>
          <a:prstGeom prst="rect">
            <a:avLst/>
          </a:prstGeom>
        </p:spPr>
      </p:pic>
      <p:sp>
        <p:nvSpPr>
          <p:cNvPr id="4" name="malo1">
            <a:hlinkClick r:id="rId4" action="ppaction://hlinksldjump"/>
            <a:extLst>
              <a:ext uri="{FF2B5EF4-FFF2-40B4-BE49-F238E27FC236}">
                <a16:creationId xmlns:a16="http://schemas.microsoft.com/office/drawing/2014/main" id="{BC87B8D9-E87B-4E9B-A2EB-FE8D0D3CA04B}"/>
              </a:ext>
            </a:extLst>
          </p:cNvPr>
          <p:cNvSpPr txBox="1"/>
          <p:nvPr/>
        </p:nvSpPr>
        <p:spPr>
          <a:xfrm>
            <a:off x="8520331" y="1167619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a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5" name="malo2">
            <a:hlinkClick r:id="rId4" action="ppaction://hlinksldjump"/>
            <a:extLst>
              <a:ext uri="{FF2B5EF4-FFF2-40B4-BE49-F238E27FC236}">
                <a16:creationId xmlns:a16="http://schemas.microsoft.com/office/drawing/2014/main" id="{2C48B32F-2E21-4012-A878-672A881B67BF}"/>
              </a:ext>
            </a:extLst>
          </p:cNvPr>
          <p:cNvSpPr txBox="1"/>
          <p:nvPr/>
        </p:nvSpPr>
        <p:spPr>
          <a:xfrm>
            <a:off x="8520331" y="2456930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e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6" name="correcto">
            <a:extLst>
              <a:ext uri="{FF2B5EF4-FFF2-40B4-BE49-F238E27FC236}">
                <a16:creationId xmlns:a16="http://schemas.microsoft.com/office/drawing/2014/main" id="{DC1C61D9-03D7-4A31-8AF3-D9248C46F798}"/>
              </a:ext>
            </a:extLst>
          </p:cNvPr>
          <p:cNvSpPr txBox="1"/>
          <p:nvPr/>
        </p:nvSpPr>
        <p:spPr>
          <a:xfrm>
            <a:off x="8597734" y="3746241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i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7" name="Flecha: a la derecha 6">
            <a:hlinkClick r:id="rId5" action="ppaction://hlinksldjump"/>
            <a:extLst>
              <a:ext uri="{FF2B5EF4-FFF2-40B4-BE49-F238E27FC236}">
                <a16:creationId xmlns:a16="http://schemas.microsoft.com/office/drawing/2014/main" id="{8487025F-D306-4A90-84AD-CA4AB64269BC}"/>
              </a:ext>
            </a:extLst>
          </p:cNvPr>
          <p:cNvSpPr/>
          <p:nvPr/>
        </p:nvSpPr>
        <p:spPr>
          <a:xfrm>
            <a:off x="9994380" y="397564"/>
            <a:ext cx="1296472" cy="1200329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15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5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4F29FCC-0624-4615-9604-05C5D2CB9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104" y="2070847"/>
            <a:ext cx="2312893" cy="2312893"/>
          </a:xfrm>
          <a:prstGeom prst="rect">
            <a:avLst/>
          </a:prstGeom>
        </p:spPr>
      </p:pic>
      <p:sp>
        <p:nvSpPr>
          <p:cNvPr id="13" name="malo1">
            <a:hlinkClick r:id="rId4" action="ppaction://hlinksldjump"/>
            <a:extLst>
              <a:ext uri="{FF2B5EF4-FFF2-40B4-BE49-F238E27FC236}">
                <a16:creationId xmlns:a16="http://schemas.microsoft.com/office/drawing/2014/main" id="{DAB8AC83-720A-435F-921B-1EE9B39F27CA}"/>
              </a:ext>
            </a:extLst>
          </p:cNvPr>
          <p:cNvSpPr txBox="1"/>
          <p:nvPr/>
        </p:nvSpPr>
        <p:spPr>
          <a:xfrm>
            <a:off x="8520331" y="2537953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o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4" name="malo2">
            <a:hlinkClick r:id="rId4" action="ppaction://hlinksldjump"/>
            <a:extLst>
              <a:ext uri="{FF2B5EF4-FFF2-40B4-BE49-F238E27FC236}">
                <a16:creationId xmlns:a16="http://schemas.microsoft.com/office/drawing/2014/main" id="{BA1F4655-0D1D-4F67-A54C-8DE5E76E2CFC}"/>
              </a:ext>
            </a:extLst>
          </p:cNvPr>
          <p:cNvSpPr txBox="1"/>
          <p:nvPr/>
        </p:nvSpPr>
        <p:spPr>
          <a:xfrm>
            <a:off x="8520331" y="3657258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e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5" name="correcto">
            <a:extLst>
              <a:ext uri="{FF2B5EF4-FFF2-40B4-BE49-F238E27FC236}">
                <a16:creationId xmlns:a16="http://schemas.microsoft.com/office/drawing/2014/main" id="{A542F8FC-F457-4BEA-B460-26487A855480}"/>
              </a:ext>
            </a:extLst>
          </p:cNvPr>
          <p:cNvSpPr txBox="1"/>
          <p:nvPr/>
        </p:nvSpPr>
        <p:spPr>
          <a:xfrm>
            <a:off x="8520331" y="1470682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a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6" name="Flecha: a la derecha 15">
            <a:hlinkClick r:id="rId5" action="ppaction://hlinksldjump"/>
            <a:extLst>
              <a:ext uri="{FF2B5EF4-FFF2-40B4-BE49-F238E27FC236}">
                <a16:creationId xmlns:a16="http://schemas.microsoft.com/office/drawing/2014/main" id="{22546111-5309-4A31-BB01-0418D1A4F266}"/>
              </a:ext>
            </a:extLst>
          </p:cNvPr>
          <p:cNvSpPr/>
          <p:nvPr/>
        </p:nvSpPr>
        <p:spPr>
          <a:xfrm>
            <a:off x="9994380" y="397564"/>
            <a:ext cx="1296472" cy="1200329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072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7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08805A9-896D-4F67-96EB-2D635D2E7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104" y="2129550"/>
            <a:ext cx="2312893" cy="2195486"/>
          </a:xfrm>
          <a:prstGeom prst="rect">
            <a:avLst/>
          </a:prstGeom>
        </p:spPr>
      </p:pic>
      <p:sp>
        <p:nvSpPr>
          <p:cNvPr id="13" name="malo1">
            <a:hlinkClick r:id="rId4" action="ppaction://hlinksldjump"/>
            <a:extLst>
              <a:ext uri="{FF2B5EF4-FFF2-40B4-BE49-F238E27FC236}">
                <a16:creationId xmlns:a16="http://schemas.microsoft.com/office/drawing/2014/main" id="{D953AF4D-D3DD-42B4-964D-2A597B40B500}"/>
              </a:ext>
            </a:extLst>
          </p:cNvPr>
          <p:cNvSpPr txBox="1"/>
          <p:nvPr/>
        </p:nvSpPr>
        <p:spPr>
          <a:xfrm>
            <a:off x="8520331" y="2577224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i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4" name="malo2">
            <a:hlinkClick r:id="rId4" action="ppaction://hlinksldjump"/>
            <a:extLst>
              <a:ext uri="{FF2B5EF4-FFF2-40B4-BE49-F238E27FC236}">
                <a16:creationId xmlns:a16="http://schemas.microsoft.com/office/drawing/2014/main" id="{7874EB13-25F7-45E2-A9D8-7E885C88A954}"/>
              </a:ext>
            </a:extLst>
          </p:cNvPr>
          <p:cNvSpPr txBox="1"/>
          <p:nvPr/>
        </p:nvSpPr>
        <p:spPr>
          <a:xfrm>
            <a:off x="8520331" y="3657258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u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5" name="correcto">
            <a:extLst>
              <a:ext uri="{FF2B5EF4-FFF2-40B4-BE49-F238E27FC236}">
                <a16:creationId xmlns:a16="http://schemas.microsoft.com/office/drawing/2014/main" id="{6749AFEE-D143-4A9C-9ED9-E80B918EA544}"/>
              </a:ext>
            </a:extLst>
          </p:cNvPr>
          <p:cNvSpPr txBox="1"/>
          <p:nvPr/>
        </p:nvSpPr>
        <p:spPr>
          <a:xfrm>
            <a:off x="8520331" y="1470682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chemeClr val="accent1">
                    <a:lumMod val="50000"/>
                  </a:schemeClr>
                </a:solidFill>
                <a:latin typeface="Aachen BT" panose="02040906030706050204" pitchFamily="18" charset="0"/>
              </a:rPr>
              <a:t>e</a:t>
            </a:r>
            <a:endParaRPr lang="es-CL" sz="7200" b="1" dirty="0">
              <a:solidFill>
                <a:schemeClr val="accent1">
                  <a:lumMod val="50000"/>
                </a:schemeClr>
              </a:solidFill>
              <a:latin typeface="Aachen BT" panose="02040906030706050204" pitchFamily="18" charset="0"/>
            </a:endParaRPr>
          </a:p>
        </p:txBody>
      </p:sp>
      <p:sp>
        <p:nvSpPr>
          <p:cNvPr id="16" name="Flecha: a la derecha 15">
            <a:hlinkClick r:id="rId5" action="ppaction://hlinksldjump"/>
            <a:extLst>
              <a:ext uri="{FF2B5EF4-FFF2-40B4-BE49-F238E27FC236}">
                <a16:creationId xmlns:a16="http://schemas.microsoft.com/office/drawing/2014/main" id="{1D4A18E9-B414-462D-82B3-BA8F029EBB48}"/>
              </a:ext>
            </a:extLst>
          </p:cNvPr>
          <p:cNvSpPr/>
          <p:nvPr/>
        </p:nvSpPr>
        <p:spPr>
          <a:xfrm>
            <a:off x="9994380" y="397564"/>
            <a:ext cx="1296472" cy="1200329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21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36</Words>
  <Application>Microsoft Office PowerPoint</Application>
  <PresentationFormat>Panorámica</PresentationFormat>
  <Paragraphs>28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Aachen BT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Marisol Ramos</dc:creator>
  <cp:lastModifiedBy>Marisol Ramos</cp:lastModifiedBy>
  <cp:revision>17</cp:revision>
  <dcterms:created xsi:type="dcterms:W3CDTF">2019-11-10T11:03:09Z</dcterms:created>
  <dcterms:modified xsi:type="dcterms:W3CDTF">2019-12-05T12:30:35Z</dcterms:modified>
</cp:coreProperties>
</file>